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0" r:id="rId3"/>
    <p:sldId id="271" r:id="rId4"/>
    <p:sldId id="268" r:id="rId5"/>
    <p:sldId id="265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6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74362" autoAdjust="0"/>
  </p:normalViewPr>
  <p:slideViewPr>
    <p:cSldViewPr>
      <p:cViewPr varScale="1">
        <p:scale>
          <a:sx n="86" d="100"/>
          <a:sy n="86" d="100"/>
        </p:scale>
        <p:origin x="-23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C17E7-255E-461C-BF6F-7885896099C7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164CE-D04D-4E11-A411-341B5E96B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59C4-FCAF-42A1-9395-D675CCAFF83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59C4-FCAF-42A1-9395-D675CCAFF83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59C4-FCAF-42A1-9395-D675CCAFF83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59C4-FCAF-42A1-9395-D675CCAFF83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B59C4-FCAF-42A1-9395-D675CCAFF83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0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1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7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0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8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4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9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007A-0B1E-4BC3-B2CC-480D7616F91D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B97EF-0FF0-49A9-A560-F07730DFE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2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ichiganconsortium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1" y="685800"/>
            <a:ext cx="7696200" cy="2971800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33CCCC"/>
                </a:solidFill>
                <a:latin typeface="Euphemia" pitchFamily="34" charset="0"/>
              </a:rPr>
              <a:t>Next Steps</a:t>
            </a:r>
            <a:endParaRPr lang="en-US" sz="5500" dirty="0">
              <a:solidFill>
                <a:srgbClr val="33CCCC"/>
              </a:solidFill>
              <a:latin typeface="Euphemia" pitchFamily="34" charset="0"/>
            </a:endParaRPr>
          </a:p>
        </p:txBody>
      </p:sp>
      <p:pic>
        <p:nvPicPr>
          <p:cNvPr id="1026" name="Picture 2" descr="W:\Groups\MCER_admin\MiConsortium-NoTagl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764985"/>
            <a:ext cx="9144000" cy="278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92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1148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What was the impact of the Michigan Promise Scholarship (MPS) on college enrollment, persistence, and completion?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How do the impacts of the MMC and MPS vary by student, school, and/or district characteristics?</a:t>
            </a:r>
          </a:p>
          <a:p>
            <a:endParaRPr lang="en-US" sz="2200" dirty="0">
              <a:solidFill>
                <a:schemeClr val="bg1"/>
              </a:solidFill>
              <a:latin typeface="Euphemia" pitchFamily="34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What is the impact of student course-taking on high school achievement and postsecondary attendance?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What other changes in school organization and/or personnel occurred in response to the MMC?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lvl="1"/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lvl="1"/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6600"/>
                </a:solidFill>
              </a:rPr>
              <a:t>Future Briefs</a:t>
            </a:r>
            <a:endParaRPr lang="en-US" sz="3600" dirty="0">
              <a:solidFill>
                <a:srgbClr val="006600"/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3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772400" cy="37639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Purpose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Explore the fidelity of implementation of the Michigan Merit Curriculum</a:t>
            </a:r>
          </a:p>
          <a:p>
            <a:pPr marL="457200" lvl="1" indent="0">
              <a:buNone/>
            </a:pPr>
            <a:endParaRPr lang="en-US" sz="1800" dirty="0" smtClean="0">
              <a:solidFill>
                <a:schemeClr val="bg1"/>
              </a:solidFill>
              <a:latin typeface="Euphemia" pitchFamily="34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Scope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150 Schools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Student transcripts from 2003-current year</a:t>
            </a:r>
          </a:p>
          <a:p>
            <a:pPr marL="457200" lvl="1" indent="0">
              <a:buNone/>
            </a:pP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lvl="1"/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6600"/>
                </a:solidFill>
              </a:rPr>
              <a:t>MMC Transcript Study</a:t>
            </a:r>
            <a:endParaRPr lang="en-US" sz="3600" dirty="0">
              <a:solidFill>
                <a:srgbClr val="006600"/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5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543800" cy="38862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Research Questions: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How has the Merit Curriculum altered the high school course-taking patterns of students, particularly in math and science?</a:t>
            </a:r>
          </a:p>
          <a:p>
            <a:pPr marL="457200" lvl="1" indent="0">
              <a:buNone/>
            </a:pP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Can the effects of MMC be traced to changes in course-taking or are they explained by other school-level mechanisms?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752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6600"/>
                </a:solidFill>
              </a:rPr>
              <a:t>MMC Transcript Study</a:t>
            </a:r>
            <a:endParaRPr lang="en-US" sz="3600" dirty="0">
              <a:solidFill>
                <a:srgbClr val="006600"/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1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696200" cy="37639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MMC Transcript Team</a:t>
            </a:r>
          </a:p>
          <a:p>
            <a:pPr lvl="1"/>
            <a:r>
              <a:rPr lang="en-US" sz="2200" b="1" dirty="0" smtClean="0">
                <a:solidFill>
                  <a:schemeClr val="bg1"/>
                </a:solidFill>
                <a:latin typeface="Euphemia" pitchFamily="34" charset="0"/>
              </a:rPr>
              <a:t>Karin Schneider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Donnalee Grey-</a:t>
            </a:r>
            <a:r>
              <a:rPr lang="en-US" sz="2200" dirty="0" err="1" smtClean="0">
                <a:solidFill>
                  <a:schemeClr val="bg1"/>
                </a:solidFill>
                <a:latin typeface="Euphemia" pitchFamily="34" charset="0"/>
              </a:rPr>
              <a:t>Farquaharson</a:t>
            </a: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Rachel Rifkin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Jessica Huff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</a:rPr>
              <a:t>Rick O’Neal</a:t>
            </a:r>
          </a:p>
          <a:p>
            <a:pPr marL="457200" lvl="1" indent="0">
              <a:buNone/>
            </a:pP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Please answer their call!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752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6600"/>
                </a:solidFill>
              </a:rPr>
              <a:t>MMC Transcript Study</a:t>
            </a:r>
            <a:endParaRPr lang="en-US" sz="3600" dirty="0">
              <a:solidFill>
                <a:srgbClr val="006600"/>
              </a:solidFill>
              <a:latin typeface="Euphemi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71" y="2362200"/>
            <a:ext cx="1815030" cy="1815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25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848600" cy="36877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Euphemia" pitchFamily="34" charset="0"/>
              </a:rPr>
              <a:t>Visit our website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  <a:latin typeface="Euphemia" pitchFamily="34" charset="0"/>
                <a:hlinkClick r:id="rId3"/>
              </a:rPr>
              <a:t>http://michiganconsortium.org/</a:t>
            </a: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 marL="457200" lvl="1" indent="0">
              <a:buNone/>
            </a:pPr>
            <a:endParaRPr lang="en-US" sz="2200" dirty="0">
              <a:solidFill>
                <a:schemeClr val="bg1"/>
              </a:solidFill>
              <a:latin typeface="Euphemia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Euphemia" pitchFamily="34" charset="0"/>
              </a:rPr>
              <a:t>Email questions, comments, suggestions, and/or join our mailing list</a:t>
            </a:r>
          </a:p>
          <a:p>
            <a:pPr lvl="1"/>
            <a:r>
              <a:rPr lang="en-US" sz="2200" dirty="0">
                <a:solidFill>
                  <a:schemeClr val="bg1"/>
                </a:solidFill>
                <a:latin typeface="Euphemia" pitchFamily="34" charset="0"/>
              </a:rPr>
              <a:t>info@michiganconsortium.org</a:t>
            </a:r>
          </a:p>
          <a:p>
            <a:pPr marL="457200" lvl="1" indent="0">
              <a:buNone/>
            </a:pPr>
            <a:endParaRPr lang="en-US" sz="2200" dirty="0" smtClean="0">
              <a:solidFill>
                <a:schemeClr val="bg1"/>
              </a:solidFill>
              <a:latin typeface="Euphemia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6600"/>
                </a:solidFill>
              </a:rPr>
              <a:t>Stay Connected</a:t>
            </a:r>
            <a:endParaRPr lang="en-US" sz="3600" dirty="0">
              <a:solidFill>
                <a:srgbClr val="006600"/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190</Words>
  <Application>Microsoft Office PowerPoint</Application>
  <PresentationFormat>On-screen Show (4:3)</PresentationFormat>
  <Paragraphs>45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Next Steps</vt:lpstr>
      <vt:lpstr>Future Briefs</vt:lpstr>
      <vt:lpstr>MMC Transcript Study</vt:lpstr>
      <vt:lpstr>MMC Transcript Study</vt:lpstr>
      <vt:lpstr>MMC Transcript Study</vt:lpstr>
      <vt:lpstr>Stay Connected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Impacts of the MMC on Student Outcomes</dc:title>
  <dc:creator>Hemelt, Steven</dc:creator>
  <cp:lastModifiedBy>Hemelt, Steven</cp:lastModifiedBy>
  <cp:revision>24</cp:revision>
  <dcterms:created xsi:type="dcterms:W3CDTF">2012-10-17T20:32:24Z</dcterms:created>
  <dcterms:modified xsi:type="dcterms:W3CDTF">2012-10-19T20:29:14Z</dcterms:modified>
</cp:coreProperties>
</file>